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06" d="100"/>
          <a:sy n="106" d="100"/>
        </p:scale>
        <p:origin x="-190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020765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9</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ea typeface="Times New Roman" panose="02020603050405020304" pitchFamily="18" charset="0"/>
                          <a:cs typeface="Times New Roman" panose="02020603050405020304" pitchFamily="18" charset="0"/>
                        </a:rPr>
                        <a:t>қантар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66312962"/>
              </p:ext>
            </p:extLst>
          </p:nvPr>
        </p:nvGraphicFramePr>
        <p:xfrm>
          <a:off x="4985636" y="4005063"/>
          <a:ext cx="4661814" cy="2277940"/>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17982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Calibri" panose="020F0502020204030204" pitchFamily="34" charset="0"/>
                        </a:rPr>
                        <a:t>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Calibri" panose="020F0502020204030204" pitchFamily="34" charset="0"/>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6504" y="291248"/>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endParaRPr lang="ru-RU" altLang="ru-RU" sz="1100" b="1" dirty="0" smtClean="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a:t>
            </a:r>
            <a:r>
              <a:rPr lang="ru-RU" sz="11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solidFill>
                  <a:srgbClr val="000000"/>
                </a:solidFill>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19 </a:t>
            </a:r>
            <a:r>
              <a:rPr lang="kk-KZ" sz="1100" b="1" dirty="0" smtClean="0">
                <a:latin typeface="Times New Roman" panose="02020603050405020304" pitchFamily="18" charset="0"/>
                <a:ea typeface="Times New Roman" panose="02020603050405020304" pitchFamily="18" charset="0"/>
                <a:cs typeface="Times New Roman" panose="02020603050405020304" pitchFamily="18" charset="0"/>
              </a:rPr>
              <a:t>қаңтар</a:t>
            </a:r>
            <a:r>
              <a:rPr lang="ru-RU" sz="11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20 </a:t>
            </a:r>
            <a:r>
              <a:rPr lang="kk-KZ" sz="1100" b="1" dirty="0" smtClean="0">
                <a:latin typeface="Times New Roman" panose="02020603050405020304" pitchFamily="18" charset="0"/>
                <a:ea typeface="Times New Roman" panose="02020603050405020304" pitchFamily="18" charset="0"/>
                <a:cs typeface="Times New Roman" panose="02020603050405020304" pitchFamily="18" charset="0"/>
              </a:rPr>
              <a:t>қаңтар</a:t>
            </a:r>
            <a:r>
              <a:rPr lang="ru-RU" sz="11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a:t>
            </a:r>
            <a:r>
              <a:rPr lang="ru-RU" sz="1100" b="1" smtClean="0">
                <a:solidFill>
                  <a:schemeClr val="tx1">
                    <a:lumMod val="75000"/>
                    <a:lumOff val="25000"/>
                  </a:schemeClr>
                </a:solidFill>
                <a:latin typeface="Times New Roman" panose="02020603050405020304" pitchFamily="18" charset="0"/>
                <a:cs typeface="Times New Roman" panose="02020603050405020304" pitchFamily="18" charset="0"/>
              </a:rPr>
              <a:t>21-ге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түнде және таңертен. Солтүтік-б</a:t>
            </a:r>
            <a:r>
              <a:rPr lang="ru-RU" sz="1100" dirty="0" err="1">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Ауа температурасы түнде 14-16, күндіз 8-10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қантар</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 </a:t>
            </a:r>
            <a:r>
              <a:rPr lang="kk-KZ" sz="1100" b="1" dirty="0" smtClean="0">
                <a:latin typeface="Times New Roman" panose="02020603050405020304" pitchFamily="18" charset="0"/>
                <a:ea typeface="Times New Roman" panose="02020603050405020304" pitchFamily="18" charset="0"/>
                <a:cs typeface="Times New Roman" panose="02020603050405020304" pitchFamily="18" charset="0"/>
              </a:rPr>
              <a:t>қаңтар</a:t>
            </a:r>
            <a:r>
              <a:rPr lang="ru-RU" sz="1100" b="1" dirty="0" smtClean="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21 </a:t>
            </a:r>
            <a:r>
              <a:rPr lang="kk-KZ" sz="1100" b="1" dirty="0" smtClean="0">
                <a:latin typeface="Times New Roman" panose="02020603050405020304" pitchFamily="18" charset="0"/>
                <a:ea typeface="Times New Roman" panose="02020603050405020304" pitchFamily="18" charset="0"/>
                <a:cs typeface="Times New Roman" panose="02020603050405020304" pitchFamily="18" charset="0"/>
              </a:rPr>
              <a:t>қаңтар</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ru-RU" sz="1100" dirty="0">
                <a:latin typeface="Times New Roman" panose="02020603050405020304" pitchFamily="18" charset="0"/>
                <a:cs typeface="Times New Roman" panose="02020603050405020304" pitchFamily="18" charset="0"/>
              </a:rPr>
              <a:t>олтүстік-батыстан </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 түнде 13-15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20</a:t>
            </a:r>
            <a:r>
              <a:rPr lang="kk-KZ"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21 </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қантар</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smtClean="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smtClean="0">
                <a:solidFill>
                  <a:prstClr val="black">
                    <a:lumMod val="75000"/>
                    <a:lumOff val="25000"/>
                  </a:prstClr>
                </a:solidFill>
                <a:latin typeface="Times New Roman" panose="02020603050405020304" pitchFamily="18" charset="0"/>
                <a:cs typeface="Times New Roman" panose="02020603050405020304" pitchFamily="18" charset="0"/>
              </a:rPr>
              <a:t>ықпал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4981407" y="3044528"/>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19361</TotalTime>
  <Words>581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3208</cp:revision>
  <cp:lastPrinted>2023-01-16T10:13:34Z</cp:lastPrinted>
  <dcterms:created xsi:type="dcterms:W3CDTF">2018-03-27T06:03:00Z</dcterms:created>
  <dcterms:modified xsi:type="dcterms:W3CDTF">2023-01-19T08:04:08Z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