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қаңтарға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қантар</a:t>
            </a:r>
            <a:r>
              <a:rPr lang="kk-KZ" altLang="ru-RU" sz="1200" b="1" dirty="0" smtClean="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20 </a:t>
            </a:r>
            <a:r>
              <a:rPr lang="kk-KZ" altLang="ru-RU" sz="1200" b="1" dirty="0" smtClean="0">
                <a:solidFill>
                  <a:srgbClr val="000000"/>
                </a:solidFill>
                <a:latin typeface="Times New Roman" pitchFamily="18" charset="0"/>
                <a:cs typeface="Times New Roman"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Ш</a:t>
            </a:r>
            <a:r>
              <a:rPr lang="ru-RU" sz="1200" dirty="0" err="1" smtClean="0">
                <a:latin typeface="Times New Roman" pitchFamily="18" charset="0"/>
                <a:cs typeface="Times New Roman" pitchFamily="18" charset="0"/>
              </a:rPr>
              <a:t>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0-5</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 болады.</a:t>
            </a: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21 </a:t>
            </a:r>
            <a:r>
              <a:rPr lang="kk-KZ" sz="1200" b="1" dirty="0" smtClean="0">
                <a:solidFill>
                  <a:srgbClr val="000000"/>
                </a:solidFill>
                <a:latin typeface="Times New Roman" pitchFamily="18" charset="0"/>
                <a:cs typeface="Times New Roman" pitchFamily="18" charset="0"/>
              </a:rPr>
              <a:t>қаңтарға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қаңтар сағ</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21 </a:t>
            </a:r>
            <a:r>
              <a:rPr lang="ru-RU" sz="1200" b="1" dirty="0" err="1" smtClean="0">
                <a:solidFill>
                  <a:srgbClr val="000000"/>
                </a:solidFill>
                <a:latin typeface="Times New Roman" pitchFamily="18" charset="0"/>
                <a:cs typeface="Times New Roman" pitchFamily="18" charset="0"/>
              </a:rPr>
              <a:t>қаңтар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Ашық,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 </a:t>
            </a:r>
            <a:r>
              <a:rPr lang="ru-RU" sz="1200" smtClean="0">
                <a:latin typeface="Times New Roman" pitchFamily="18" charset="0"/>
                <a:cs typeface="Times New Roman" pitchFamily="18" charset="0"/>
              </a:rPr>
              <a:t>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0-5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12902486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3328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0,666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0,616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0,633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0,100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Тарасенко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Л.И. /</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14050</TotalTime>
  <Words>521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2681</cp:revision>
  <cp:lastPrinted>2021-07-01T07:38:07Z</cp:lastPrinted>
  <dcterms:created xsi:type="dcterms:W3CDTF">2018-03-27T06:03:00Z</dcterms:created>
  <dcterms:modified xsi:type="dcterms:W3CDTF">2023-01-19T07:01:35Z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