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458545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9900925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305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10-12° 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аздаған қар. </a:t>
            </a:r>
            <a:r>
              <a:rPr lang="kk-KZ" sz="1200" dirty="0">
                <a:solidFill>
                  <a:prstClr val="black"/>
                </a:solidFill>
                <a:latin typeface="Times New Roman" pitchFamily="18" charset="0"/>
                <a:cs typeface="Times New Roman" pitchFamily="18" charset="0"/>
              </a:rPr>
              <a:t>Жел солтүстік-батыстан соғады </a:t>
            </a:r>
            <a:r>
              <a:rPr lang="kk-KZ" sz="1200" dirty="0" smtClean="0">
                <a:solidFill>
                  <a:prstClr val="black"/>
                </a:solidFill>
                <a:latin typeface="Times New Roman" pitchFamily="18" charset="0"/>
                <a:cs typeface="Times New Roman" pitchFamily="18" charset="0"/>
              </a:rPr>
              <a:t>1-6 </a:t>
            </a:r>
            <a:r>
              <a:rPr lang="kk-KZ"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3059" y="22025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қаңтарда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5953"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40" y="5993718"/>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550519402"/>
              </p:ext>
            </p:extLst>
          </p:nvPr>
        </p:nvGraphicFramePr>
        <p:xfrm>
          <a:off x="5062135" y="5157192"/>
          <a:ext cx="3702544"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1684655">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17857</TotalTime>
  <Words>558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2650</cp:revision>
  <cp:lastPrinted>2021-07-01T03:56:27Z</cp:lastPrinted>
  <dcterms:created xsi:type="dcterms:W3CDTF">2018-03-27T06:03:00Z</dcterms:created>
  <dcterms:modified xsi:type="dcterms:W3CDTF">2023-01-19T06:12:21Z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