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7992170"/>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12</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0,408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0,323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0,126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20</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19145</TotalTime>
  <Words>580</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2618</cp:revision>
  <cp:lastPrinted>2021-07-01T07:38:07Z</cp:lastPrinted>
  <dcterms:created xsi:type="dcterms:W3CDTF">2018-03-27T06:03:00Z</dcterms:created>
  <dcterms:modified xsi:type="dcterms:W3CDTF">2023-01-19T07:15:01Z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