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006402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27099678"/>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 атмосфералық ауаның гигиеналық нормативтері (Қазақстан Республикасы Ұлттық экономика министрінің 2015 жылғы 28 ақпандағы No 168 бұйрығы)» бойынша ШЖШ.</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қаңтардан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қаңтарға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13522</TotalTime>
  <Words>597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2717</cp:revision>
  <cp:lastPrinted>2021-07-01T03:56:27Z</cp:lastPrinted>
  <dcterms:created xsi:type="dcterms:W3CDTF">2018-03-27T06:03:00Z</dcterms:created>
  <dcterms:modified xsi:type="dcterms:W3CDTF">2023-01-19T06:26:30Z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