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smtClean="0">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және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96095426"/>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№19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100468"/>
            <a:ext cx="5008686" cy="175432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20</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a:t>
            </a:r>
            <a:r>
              <a:rPr lang="ru-RU" sz="1200" b="1" dirty="0" err="1">
                <a:solidFill>
                  <a:srgbClr val="000000"/>
                </a:solidFill>
                <a:latin typeface="Times New Roman" panose="02020603050405020304" pitchFamily="18" charset="0"/>
                <a:cs typeface="Times New Roman" panose="02020603050405020304" pitchFamily="18" charset="0"/>
              </a:rPr>
              <a:t>ңтар</a:t>
            </a:r>
            <a:r>
              <a:rPr lang="kk-KZ" altLang="ru-RU" sz="1200" b="1" dirty="0">
                <a:solidFill>
                  <a:srgbClr val="000000"/>
                </a:solidFill>
                <a:latin typeface="Times New Roman" panose="02020603050405020304" pitchFamily="18" charset="0"/>
                <a:cs typeface="Times New Roman" panose="02020603050405020304" pitchFamily="18" charset="0"/>
              </a:rPr>
              <a:t>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19</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қаңтар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20</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4-9 м/с,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0-5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17-19,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8-10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21 </a:t>
            </a:r>
            <a:r>
              <a:rPr lang="kk-KZ" altLang="ru-RU" sz="1200" b="1" dirty="0">
                <a:solidFill>
                  <a:srgbClr val="000000"/>
                </a:solidFill>
                <a:latin typeface="Times New Roman" panose="02020603050405020304" pitchFamily="18" charset="0"/>
                <a:cs typeface="Times New Roman" panose="02020603050405020304" pitchFamily="18" charset="0"/>
              </a:rPr>
              <a:t>қаңтарға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20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21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0-5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17-19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a:t>
            </a:r>
            <a:r>
              <a:rPr lang="kk-KZ" altLang="ru-RU" sz="1200" b="1" dirty="0" smtClean="0">
                <a:latin typeface="Times New Roman" panose="02020603050405020304" pitchFamily="18" charset="0"/>
                <a:cs typeface="Times New Roman" panose="02020603050405020304" pitchFamily="18" charset="0"/>
              </a:rPr>
              <a:t> қаңтар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492896"/>
            <a:ext cx="5008686"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schemeClr val="tx1"/>
                </a:solidFill>
                <a:latin typeface="Times New Roman" panose="02020603050405020304" pitchFamily="18" charset="0"/>
                <a:cs typeface="Times New Roman" panose="02020603050405020304" pitchFamily="18" charset="0"/>
              </a:rPr>
              <a:t>2023 </a:t>
            </a:r>
            <a:r>
              <a:rPr lang="ru-RU" sz="1200" dirty="0" err="1">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20 </a:t>
            </a:r>
            <a:r>
              <a:rPr lang="ru-RU" sz="1200" dirty="0" err="1">
                <a:solidFill>
                  <a:schemeClr val="tx1"/>
                </a:solidFill>
                <a:latin typeface="Times New Roman" panose="02020603050405020304" pitchFamily="18" charset="0"/>
                <a:cs typeface="Times New Roman" panose="02020603050405020304" pitchFamily="18" charset="0"/>
              </a:rPr>
              <a:t>қаңтар </a:t>
            </a:r>
            <a:r>
              <a:rPr lang="ru-RU" sz="1200" dirty="0" err="1" smtClean="0">
                <a:solidFill>
                  <a:schemeClr val="tx1"/>
                </a:solidFill>
                <a:latin typeface="Times New Roman" panose="02020603050405020304" pitchFamily="18" charset="0"/>
                <a:cs typeface="Times New Roman" panose="02020603050405020304" pitchFamily="18" charset="0"/>
              </a:rPr>
              <a:t>күндіз</a:t>
            </a:r>
            <a:r>
              <a:rPr lang="ru-RU" sz="1200" dirty="0" smtClean="0">
                <a:solidFill>
                  <a:schemeClr val="tx1"/>
                </a:solidFill>
                <a:latin typeface="Times New Roman" panose="02020603050405020304" pitchFamily="18" charset="0"/>
                <a:cs typeface="Times New Roman" panose="02020603050405020304" pitchFamily="18" charset="0"/>
              </a:rPr>
              <a:t>, 21 </a:t>
            </a:r>
            <a:r>
              <a:rPr lang="ru-RU" sz="1200" dirty="0" err="1">
                <a:solidFill>
                  <a:schemeClr val="tx1"/>
                </a:solidFill>
                <a:latin typeface="Times New Roman" panose="02020603050405020304" pitchFamily="18" charset="0"/>
                <a:cs typeface="Times New Roman" panose="02020603050405020304" pitchFamily="18" charset="0"/>
              </a:rPr>
              <a:t>қаңтар </a:t>
            </a:r>
            <a:r>
              <a:rPr lang="ru-RU" sz="1200" dirty="0" err="1" smtClean="0">
                <a:solidFill>
                  <a:schemeClr val="tx1"/>
                </a:solidFill>
                <a:latin typeface="Times New Roman" panose="02020603050405020304" pitchFamily="18" charset="0"/>
                <a:cs typeface="Times New Roman" panose="02020603050405020304" pitchFamily="18" charset="0"/>
              </a:rPr>
              <a:t>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a:t>
            </a:r>
            <a:r>
              <a:rPr lang="ru-RU" sz="1200" b="1" dirty="0" err="1" smtClean="0">
                <a:solidFill>
                  <a:schemeClr val="tx1"/>
                </a:solidFill>
                <a:latin typeface="Times New Roman" panose="02020603050405020304" pitchFamily="18" charset="0"/>
                <a:cs typeface="Times New Roman" panose="02020603050405020304" pitchFamily="18" charset="0"/>
              </a:rPr>
              <a:t>жиналуына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rgbClr val="000000"/>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2091770671"/>
              </p:ext>
            </p:extLst>
          </p:nvPr>
        </p:nvGraphicFramePr>
        <p:xfrm>
          <a:off x="4931344" y="4365104"/>
          <a:ext cx="4667576" cy="1919121"/>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368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14</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0,028</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717</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0,143</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91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0,454</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27</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0,068</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0,075</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3</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0,013</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Михайлова Е. В</a:t>
            </a:r>
            <a:r>
              <a:rPr lang="kk-KZ" altLang="ru-RU" sz="1200" b="1" i="1" dirty="0" smtClean="0">
                <a:solidFill>
                  <a:srgbClr val="000000"/>
                </a:solidFill>
                <a:latin typeface="Times New Roman" panose="02020603050405020304" pitchFamily="18" charset="0"/>
                <a:cs typeface="Times New Roman" panose="02020603050405020304" pitchFamily="18" charset="0"/>
              </a:rPr>
              <a:t>. / 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15935</TotalTime>
  <Words>565</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2684</cp:revision>
  <cp:lastPrinted>2021-07-01T07:38:07Z</cp:lastPrinted>
  <dcterms:created xsi:type="dcterms:W3CDTF">2018-03-27T06:03:00Z</dcterms:created>
  <dcterms:modified xsi:type="dcterms:W3CDTF">2023-01-19T07:18:37Z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