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9ED9DBA-CF37-46B8-A38E-5D581AC6F2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E6D73-AF20-4D4D-8EEA-9467EF2569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CA9D5-C14A-4171-A3B4-F0589DF14F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6437-41EA-44E8-8CF4-5FFC5F70E2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763BB-1E7B-4F09-A37B-453D0A5A5E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C21D8-1890-4D6D-97B3-6086DF0B3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E9215-5EA3-48F4-A095-86A0AAD0E8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7EEC4-A013-4F72-9E2A-0F8C2D5708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A1292-2557-46CF-97F1-9AEB3857A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45DD2-77F3-4D75-86F9-6DC58C27F0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CE49A-418B-4A57-899F-0DC1F88A84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51FF3-502E-4DEF-BE40-0526ABBF9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E29AC5E-C8A8-411E-9ABE-45EE152DD6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19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20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>
                <a:solidFill>
                  <a:schemeClr val="tx1"/>
                </a:solidFill>
              </a:rPr>
              <a:t>. Ветер 0-5 м/с. Температура воздуха ночью 14-16, днем 4-6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Мало</a:t>
            </a:r>
            <a:r>
              <a:rPr lang="kk-KZ">
                <a:solidFill>
                  <a:schemeClr val="tx1"/>
                </a:solidFill>
              </a:rPr>
              <a:t>облачно,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11-13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0 января, ночью 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58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15332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3015</cp:revision>
  <cp:lastPrinted>2021-07-01T09:11:30Z</cp:lastPrinted>
  <dcterms:created xsi:type="dcterms:W3CDTF">2018-03-27T06:03:00Z</dcterms:created>
  <dcterms:modified xsi:type="dcterms:W3CDTF">2023-01-19T06:42:55Z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