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352947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565855"/>
              </p:ext>
            </p:extLst>
          </p:nvPr>
        </p:nvGraphicFramePr>
        <p:xfrm>
          <a:off x="5025008" y="3928968"/>
          <a:ext cx="4648972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09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2023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ночью и утром небольшой снег.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14-16, днем 8-10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северо-западный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января, ночью 2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82707" y="3086773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19579</TotalTime>
  <Words>653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3163</cp:revision>
  <cp:lastPrinted>2021-11-30T05:55:24Z</cp:lastPrinted>
  <dcterms:created xsi:type="dcterms:W3CDTF">2018-03-27T06:03:00Z</dcterms:created>
  <dcterms:modified xsi:type="dcterms:W3CDTF">2023-01-19T05:13:39Z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