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7527074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юго-западный, западный 0-5 м/с. Температура воздуха ночью 19-21, днем 8-10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21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0-5 м/с. Температура воздуха 22-24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12866571"/>
              </p:ext>
            </p:extLst>
          </p:nvPr>
        </p:nvGraphicFramePr>
        <p:xfrm>
          <a:off x="4912970" y="4149080"/>
          <a:ext cx="4643470" cy="23665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0544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15640</TotalTime>
  <Words>613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2625</cp:revision>
  <cp:lastPrinted>2021-07-01T03:56:27Z</cp:lastPrinted>
  <dcterms:created xsi:type="dcterms:W3CDTF">2018-03-27T06:03:00Z</dcterms:created>
  <dcterms:modified xsi:type="dcterms:W3CDTF">2023-01-19T07:17:09Z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