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№019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 0-5 м/с. Температура воздуха ночью 18-20, днем 7-9 мороза.</a:t>
            </a:r>
          </a:p>
          <a:p>
            <a:pPr algn="ctr"/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северо-восточный, восточный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17-19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8993094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3328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0,666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0,633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 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14421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2706</cp:revision>
  <cp:lastPrinted>2021-02-03T11:37:00Z</cp:lastPrinted>
  <dcterms:created xsi:type="dcterms:W3CDTF">2018-03-27T06:03:00Z</dcterms:created>
  <dcterms:modified xsi:type="dcterms:W3CDTF">2023-01-19T07:15:21Z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