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90" d="100"/>
          <a:sy n="90" d="100"/>
        </p:scale>
        <p:origin x="-2670" y="-59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56164321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00392506"/>
              </p:ext>
            </p:extLst>
          </p:nvPr>
        </p:nvGraphicFramePr>
        <p:xfrm>
          <a:off x="5139910" y="6453336"/>
          <a:ext cx="4569035" cy="424350"/>
        </p:xfrm>
        <a:graphic>
          <a:graphicData uri="http://schemas.openxmlformats.org/drawingml/2006/table">
            <a:tbl>
              <a:tblPr/>
              <a:tblGrid>
                <a:gridCol w="456903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952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8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(приказ Министра национальной экономики РК от   28.02.2015 г. № 168)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291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75055180"/>
              </p:ext>
            </p:extLst>
          </p:nvPr>
        </p:nvGraphicFramePr>
        <p:xfrm>
          <a:off x="5024438" y="4000504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1" y="142852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Небольшая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3-8 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10-12 мороза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10-12 мороза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43700" y="3289707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13056</TotalTime>
  <Words>627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2586</cp:revision>
  <cp:lastPrinted>2021-07-01T03:56:27Z</cp:lastPrinted>
  <dcterms:created xsi:type="dcterms:W3CDTF">2018-03-27T06:03:00Z</dcterms:created>
  <dcterms:modified xsi:type="dcterms:W3CDTF">2023-01-19T06:40:01Z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