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9747093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января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017389"/>
              </p:ext>
            </p:extLst>
          </p:nvPr>
        </p:nvGraphicFramePr>
        <p:xfrm>
          <a:off x="5010028" y="3832948"/>
          <a:ext cx="4684570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5961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1,186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0,665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0,244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днем небольшой снег.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1-6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10-12°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небольшой снег.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 1-6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0297" y="2042469"/>
            <a:ext cx="4681537" cy="64633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веществ в атмосфере города.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иембаева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Д.А. 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20675</TotalTime>
  <Words>645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2825</cp:revision>
  <cp:lastPrinted>2021-10-18T15:52:53Z</cp:lastPrinted>
  <dcterms:created xsi:type="dcterms:W3CDTF">2018-03-27T06:03:00Z</dcterms:created>
  <dcterms:modified xsi:type="dcterms:W3CDTF">2023-01-19T06:12:34Z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