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0" d="100"/>
          <a:sy n="120" d="100"/>
        </p:scale>
        <p:origin x="-1728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29000941"/>
              </p:ext>
            </p:extLst>
          </p:nvPr>
        </p:nvGraphicFramePr>
        <p:xfrm>
          <a:off x="5019674" y="3986764"/>
          <a:ext cx="4691273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altLang="ru-RU" sz="1200" smtClean="0">
                <a:latin typeface="Times New Roman" pitchFamily="18" charset="0"/>
                <a:cs typeface="Times New Roman" pitchFamily="18" charset="0"/>
              </a:rPr>
              <a:t>Малооблачно, без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indent="269875" algn="just">
              <a:defRPr/>
            </a:pP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северо-западный, западный 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Новиков А. А/</a:t>
            </a:r>
            <a:r>
              <a:rPr lang="ru-RU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Марьина Т.В.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13714</TotalTime>
  <Words>592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2693</cp:revision>
  <cp:lastPrinted>2021-07-01T03:56:27Z</cp:lastPrinted>
  <dcterms:created xsi:type="dcterms:W3CDTF">2018-03-27T06:03:00Z</dcterms:created>
  <dcterms:modified xsi:type="dcterms:W3CDTF">2023-01-18T08:15:39Z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