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19-21, днем 10-12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северо-восточный, 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14412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2703</cp:revision>
  <cp:lastPrinted>2021-02-03T11:37:00Z</cp:lastPrinted>
  <dcterms:created xsi:type="dcterms:W3CDTF">2018-03-27T06:03:00Z</dcterms:created>
  <dcterms:modified xsi:type="dcterms:W3CDTF">2023-01-18T07:33:29Z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