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716181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951162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19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западный 5-10 м/с. Температура воздуха ночью 19-21, днем 10-12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20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19 января, ночью 20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19558</TotalTime>
  <Words>636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3157</cp:revision>
  <cp:lastPrinted>2021-11-30T05:55:24Z</cp:lastPrinted>
  <dcterms:created xsi:type="dcterms:W3CDTF">2018-03-27T06:03:00Z</dcterms:created>
  <dcterms:modified xsi:type="dcterms:W3CDTF">2023-01-18T04:45:48Z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