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666196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7187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 северо-восточный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20-22, днем 11-13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 северо-восточный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20-22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7083153"/>
              </p:ext>
            </p:extLst>
          </p:nvPr>
        </p:nvGraphicFramePr>
        <p:xfrm>
          <a:off x="4953000" y="3634250"/>
          <a:ext cx="4643470" cy="2366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54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Базбекова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15646</TotalTime>
  <Words>554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2636</cp:revision>
  <cp:lastPrinted>2021-07-01T03:56:27Z</cp:lastPrinted>
  <dcterms:created xsi:type="dcterms:W3CDTF">2018-03-27T06:03:00Z</dcterms:created>
  <dcterms:modified xsi:type="dcterms:W3CDTF">2023-01-18T06:52:12Z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