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86818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 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20-22, днем 10-12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 северо-восточный 0-5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20-22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4311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126719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Базбекова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16171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2669</cp:revision>
  <cp:lastPrinted>2021-07-01T03:56:27Z</cp:lastPrinted>
  <dcterms:created xsi:type="dcterms:W3CDTF">2018-03-27T06:03:00Z</dcterms:created>
  <dcterms:modified xsi:type="dcterms:W3CDTF">2023-01-18T06:50:54Z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