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1023690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 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18-20,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 северо-восточный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18-20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279619949"/>
              </p:ext>
            </p:extLst>
          </p:nvPr>
        </p:nvGraphicFramePr>
        <p:xfrm>
          <a:off x="4953002" y="6309320"/>
          <a:ext cx="4806396" cy="35052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8564289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Базбекова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15544</TotalTime>
  <Words>487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2646</cp:revision>
  <cp:lastPrinted>2021-07-01T03:56:27Z</cp:lastPrinted>
  <dcterms:created xsi:type="dcterms:W3CDTF">2018-03-27T06:03:00Z</dcterms:created>
  <dcterms:modified xsi:type="dcterms:W3CDTF">2023-01-18T06:51:38Z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