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498495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83638201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</a:t>
            </a:r>
            <a:r>
              <a:rPr lang="en-US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восточный 8-13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11-13,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3-5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20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западный 8-13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11-13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13911</TotalTime>
  <Words>579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2525</cp:revision>
  <cp:lastPrinted>2021-07-01T03:56:27Z</cp:lastPrinted>
  <dcterms:created xsi:type="dcterms:W3CDTF">2018-03-27T06:03:00Z</dcterms:created>
  <dcterms:modified xsi:type="dcterms:W3CDTF">2023-01-18T08:19:51Z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