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145879986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2023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Переменная облачность, без осадков. Ветер 3-8 м/с. Температура воздуха ночью 14-16, днем 5-7 мороза.</a:t>
            </a:r>
          </a:p>
          <a:p>
            <a:pPr lvl="0" algn="just"/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2023 г.</a:t>
            </a:r>
          </a:p>
          <a:p>
            <a:pPr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3-8 м/с. Температура воздуха 15-17 мороза.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546852233"/>
              </p:ext>
            </p:extLst>
          </p:nvPr>
        </p:nvGraphicFramePr>
        <p:xfrm>
          <a:off x="5019674" y="4397121"/>
          <a:ext cx="4691064" cy="21128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2364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  <a:endParaRPr lang="x-none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0.018</a:t>
                      </a:r>
                      <a:endParaRPr lang="x-none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kk-KZ" sz="10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  <a:endParaRPr lang="x-none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0.011</a:t>
                      </a:r>
                      <a:endParaRPr lang="x-none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39</a:t>
                      </a:r>
                      <a:endParaRPr lang="x-none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0.078</a:t>
                      </a:r>
                      <a:endParaRPr lang="x-none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kk-KZ" sz="10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978</a:t>
                      </a:r>
                      <a:endParaRPr lang="x-none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0.196</a:t>
                      </a:r>
                      <a:endParaRPr lang="x-none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kk-KZ" sz="10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74</a:t>
                      </a:r>
                      <a:endParaRPr lang="x-none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0.372</a:t>
                      </a:r>
                      <a:endParaRPr lang="x-none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kk-KZ" sz="10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134</a:t>
                      </a:r>
                      <a:endParaRPr lang="x-none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0.335</a:t>
                      </a:r>
                      <a:endParaRPr lang="x-none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21" name="TextBox 13">
            <a:extLst>
              <a:ext uri="{FF2B5EF4-FFF2-40B4-BE49-F238E27FC236}">
                <a16:creationId xmlns:a16="http://schemas.microsoft.com/office/drawing/2014/main" xmlns="" id="{23D14B54-6442-45BF-9A9A-4EF425DEB57A}"/>
              </a:ext>
            </a:extLst>
          </p:cNvPr>
          <p:cNvSpPr txBox="1"/>
          <p:nvPr/>
        </p:nvSpPr>
        <p:spPr>
          <a:xfrm>
            <a:off x="4991784" y="3349128"/>
            <a:ext cx="4680169" cy="276999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xmlns="" id="{AB2F5FF4-4A1A-4FF6-8777-85017D7D8793}"/>
              </a:ext>
            </a:extLst>
          </p:cNvPr>
          <p:cNvSpPr txBox="1"/>
          <p:nvPr/>
        </p:nvSpPr>
        <p:spPr>
          <a:xfrm>
            <a:off x="5019674" y="2336661"/>
            <a:ext cx="4652280" cy="830997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5976" y="6103589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Базбекова А./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Асылбеков Д.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14542</TotalTime>
  <Words>571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2520</cp:revision>
  <cp:lastPrinted>2021-07-01T03:56:27Z</cp:lastPrinted>
  <dcterms:created xsi:type="dcterms:W3CDTF">2018-03-27T06:03:00Z</dcterms:created>
  <dcterms:modified xsi:type="dcterms:W3CDTF">2023-01-18T05:30:49Z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