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C654927-D608-4C73-B507-DCC3AC748F4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57272-A99C-4E45-95A9-B6D10BADBD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17C82-B511-4BF3-BFE6-67D9C77F3F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041B4-C662-488D-8E80-BB701C33D3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7F154-83A5-4C35-9DF7-DDBBAC5E8F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74497-F4F9-4986-A589-57A288ACA9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B931F-36C3-4A42-B42D-593898B61B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60AA0-96DD-45D3-AB63-B148052645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17A70-8569-4078-B6E4-C6A77275DB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C7B30-2029-402F-96E4-D7EA2B100D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F659B-6762-424F-B539-D267A3143F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CA5C0-D9D7-4F13-BE5B-B07C685E64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0B76622-15C1-47FE-973F-F39A8FC3D5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18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19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>
                <a:solidFill>
                  <a:schemeClr val="tx1"/>
                </a:solidFill>
              </a:rPr>
              <a:t>. Ветер 0-5 м/с. Температура воздуха ночью 14-16, днем 3-5 мороза.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20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января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Мало</a:t>
            </a:r>
            <a:r>
              <a:rPr lang="kk-KZ">
                <a:solidFill>
                  <a:schemeClr val="tx1"/>
                </a:solidFill>
              </a:rPr>
              <a:t>облачно,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14-16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19 января, ночью 20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478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58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Бекмурзаева Б.М. / Искендерова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Ә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15330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3012</cp:revision>
  <cp:lastPrinted>2021-07-01T09:11:30Z</cp:lastPrinted>
  <dcterms:created xsi:type="dcterms:W3CDTF">2018-03-27T06:03:00Z</dcterms:created>
  <dcterms:modified xsi:type="dcterms:W3CDTF">2023-01-18T06:34:36Z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