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265355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пониженний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20-22, 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923607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3712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14624</TotalTime>
  <Words>570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2935</cp:revision>
  <cp:lastPrinted>2023-01-18T06:16:28Z</cp:lastPrinted>
  <dcterms:created xsi:type="dcterms:W3CDTF">2018-03-27T06:03:00Z</dcterms:created>
  <dcterms:modified xsi:type="dcterms:W3CDTF">2023-01-18T08:20:17Z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