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80536043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 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17-19, днем 8-10 мороза.</a:t>
            </a:r>
          </a:p>
          <a:p>
            <a:pPr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на 20 января 2023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 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м/с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ночью 17-19 мороза.</a:t>
            </a:r>
            <a:endParaRPr lang="ru-RU" sz="1200" dirty="0"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204864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31576778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Базбекова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15838</TotalTime>
  <Words>548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2642</cp:revision>
  <cp:lastPrinted>2021-07-01T03:56:27Z</cp:lastPrinted>
  <dcterms:created xsi:type="dcterms:W3CDTF">2018-03-27T06:03:00Z</dcterms:created>
  <dcterms:modified xsi:type="dcterms:W3CDTF">2023-01-18T06:52:59Z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