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73930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ожидается 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пониженний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Временами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21-23,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9-11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Временами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20-22 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25045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3702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0,60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14617</TotalTime>
  <Words>577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2931</cp:revision>
  <cp:lastPrinted>2023-01-06T07:14:01Z</cp:lastPrinted>
  <dcterms:created xsi:type="dcterms:W3CDTF">2018-03-27T06:03:00Z</dcterms:created>
  <dcterms:modified xsi:type="dcterms:W3CDTF">2023-01-17T05:59:28Z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