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 varScale="1">
        <p:scale>
          <a:sx n="117" d="100"/>
          <a:sy n="117" d="100"/>
        </p:scale>
        <p:origin x="-205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017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1-6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2023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Ясно, без осадков. Ветер юго-восточный 0-5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17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689930949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0,059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2958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0,592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128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0,640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398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0,994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0,088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9027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Снигирева 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.Г./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Картпанбетов Д.Г.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=""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=""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14391</TotalTime>
  <Words>590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2698</cp:revision>
  <cp:lastPrinted>2021-02-03T11:37:00Z</cp:lastPrinted>
  <dcterms:created xsi:type="dcterms:W3CDTF">2018-03-27T06:03:00Z</dcterms:created>
  <dcterms:modified xsi:type="dcterms:W3CDTF">2023-01-17T07:16:13Z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