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499927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739934"/>
              </p:ext>
            </p:extLst>
          </p:nvPr>
        </p:nvGraphicFramePr>
        <p:xfrm>
          <a:off x="5025008" y="3928968"/>
          <a:ext cx="4648972" cy="241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0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18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западный 5-10 м/с. Температура воздуха ночью 18-20, днем 11-13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19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17-19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18 января, ночью 19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19519</TotalTime>
  <Words>636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3153</cp:revision>
  <cp:lastPrinted>2021-11-30T05:55:24Z</cp:lastPrinted>
  <dcterms:created xsi:type="dcterms:W3CDTF">2018-03-27T06:03:00Z</dcterms:created>
  <dcterms:modified xsi:type="dcterms:W3CDTF">2023-01-17T07:09:31Z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