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360370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северный 2-7 м/с. Температура воздуха ночью 17-19, днем 8-10 мороза.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19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северный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17-19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0836794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Веревкина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15827</TotalTime>
  <Words>547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2639</cp:revision>
  <cp:lastPrinted>2021-07-01T03:56:27Z</cp:lastPrinted>
  <dcterms:created xsi:type="dcterms:W3CDTF">2018-03-27T06:03:00Z</dcterms:created>
  <dcterms:modified xsi:type="dcterms:W3CDTF">2023-01-17T07:08:33Z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