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72555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северо-западный, северный 2-7 м/с. Температура воздуха ночью 20-22, днем 13-15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северо-западный, северный   2-7 м/с. Температура воздуха ночью 20-22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4311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9387924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Веревкина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16169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2665</cp:revision>
  <cp:lastPrinted>2021-07-01T03:56:27Z</cp:lastPrinted>
  <dcterms:created xsi:type="dcterms:W3CDTF">2018-03-27T06:03:00Z</dcterms:created>
  <dcterms:modified xsi:type="dcterms:W3CDTF">2023-01-17T07:09:17Z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