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18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18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2-7 м/с. Температура воздуха ночью 20-22, днем 7-9 мороза.</a:t>
            </a:r>
          </a:p>
          <a:p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19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18 янва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19 января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18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19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января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24438" y="3786190"/>
          <a:ext cx="4637064" cy="23269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2007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199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00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4033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118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271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kk-KZ" sz="1000" b="0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Мухитдинова Р.А./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14242</TotalTime>
  <Words>518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2834</cp:revision>
  <cp:lastPrinted>2021-07-01T03:56:27Z</cp:lastPrinted>
  <dcterms:created xsi:type="dcterms:W3CDTF">2018-03-27T06:03:00Z</dcterms:created>
  <dcterms:modified xsi:type="dcterms:W3CDTF">2023-01-17T06:38:10Z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