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268598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7187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северо-западный, северный          2-7 м/с. Температура воздуха ночью 20-22, днем 13-15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северо-западный, северный          2-7 м/с. Температура воздуха ночью 20-22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12540115"/>
              </p:ext>
            </p:extLst>
          </p:nvPr>
        </p:nvGraphicFramePr>
        <p:xfrm>
          <a:off x="4953000" y="3634250"/>
          <a:ext cx="4643470" cy="2366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54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Веревкина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15644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2629</cp:revision>
  <cp:lastPrinted>2021-07-01T03:56:27Z</cp:lastPrinted>
  <dcterms:created xsi:type="dcterms:W3CDTF">2018-03-27T06:03:00Z</dcterms:created>
  <dcterms:modified xsi:type="dcterms:W3CDTF">2023-01-17T07:09:45Z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