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>
        <p:scale>
          <a:sx n="110" d="100"/>
          <a:sy n="110" d="100"/>
        </p:scale>
        <p:origin x="112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765137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940517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3045</cp:revision>
  <cp:lastPrinted>2021-07-01T03:56:27Z</cp:lastPrinted>
  <dcterms:created xsi:type="dcterms:W3CDTF">2018-03-27T06:03:00Z</dcterms:created>
  <dcterms:modified xsi:type="dcterms:W3CDTF">2023-01-17T07:16:38Z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