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6322454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17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4732708"/>
              </p:ext>
            </p:extLst>
          </p:nvPr>
        </p:nvGraphicFramePr>
        <p:xfrm>
          <a:off x="5019694" y="4253469"/>
          <a:ext cx="4691064" cy="2071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525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17965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2612</cp:revision>
  <cp:lastPrinted>2021-10-14T11:15:53Z</cp:lastPrinted>
  <dcterms:created xsi:type="dcterms:W3CDTF">2018-03-27T06:03:00Z</dcterms:created>
  <dcterms:modified xsi:type="dcterms:W3CDTF">2023-01-17T08:25:28Z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