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669410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4432911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Ветер северо-восточный 9-14, утром и днем порывы 15-20 м/с. Температура воздуха ночью 12-14, днем 2-4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порывы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15-20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10-12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Маратов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13911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2521</cp:revision>
  <cp:lastPrinted>2021-07-01T03:56:27Z</cp:lastPrinted>
  <dcterms:created xsi:type="dcterms:W3CDTF">2018-03-27T06:03:00Z</dcterms:created>
  <dcterms:modified xsi:type="dcterms:W3CDTF">2023-01-16T07:05:03Z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