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685987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17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западный  2-7 м/с. Температура воздуха ночью 18-20, днем 13-15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18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0-5 м/с. Температура воздуха 25-27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540115"/>
              </p:ext>
            </p:extLst>
          </p:nvPr>
        </p:nvGraphicFramePr>
        <p:xfrm>
          <a:off x="4987165" y="4292464"/>
          <a:ext cx="4691064" cy="2260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408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15637</TotalTime>
  <Words>618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2623</cp:revision>
  <cp:lastPrinted>2021-07-01T03:56:27Z</cp:lastPrinted>
  <dcterms:created xsi:type="dcterms:W3CDTF">2018-03-27T06:03:00Z</dcterms:created>
  <dcterms:modified xsi:type="dcterms:W3CDTF">2023-01-16T06:40:31Z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