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8634047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января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6-11 м/с. Температура воздуха ночью 13-15, днем 7-9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6-11 м/с. Температура воздуха 13-15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633624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760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0.323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x-none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14516</TotalTime>
  <Words>572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2516</cp:revision>
  <cp:lastPrinted>2021-07-01T03:56:27Z</cp:lastPrinted>
  <dcterms:created xsi:type="dcterms:W3CDTF">2018-03-27T06:03:00Z</dcterms:created>
  <dcterms:modified xsi:type="dcterms:W3CDTF">2023-01-16T07:21:42Z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