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2" d="100"/>
          <a:sy n="112" d="100"/>
        </p:scale>
        <p:origin x="-195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№016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января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юго-восточный 2-7 м/с. Температура воздуха ночью 20-22, днем 9-11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января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января 2023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Ясно, без осадков. Ветер юго-восточный 0-5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18-20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89930949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0,167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2554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0,511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169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0,845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349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0,871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0,125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января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Тарасенко Л.И./Картпанбетов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14390</TotalTime>
  <Words>591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2697</cp:revision>
  <cp:lastPrinted>2021-02-03T11:37:00Z</cp:lastPrinted>
  <dcterms:created xsi:type="dcterms:W3CDTF">2018-03-27T06:03:00Z</dcterms:created>
  <dcterms:modified xsi:type="dcterms:W3CDTF">2023-01-16T06:27:00Z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