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D23E93-F10A-46A9-8522-E2860123CB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054155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43AB-5374-4472-820F-33F14CF24C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382F-D8AA-4768-AB33-5C5BFEBE8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83E8-E069-42DE-A6D8-252BA47C8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0EDE6-6A59-4868-A8DB-6E33E1436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DE6EE-DB9C-4950-A394-14AEBD1D8D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0B65-17E2-4877-934E-025189F5F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8B5B-1021-407E-947F-53DB0B69C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F4F1-C83F-4300-83FB-036AC7D79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19BB-199C-417E-A12E-1AA806135B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327B8-20B6-4116-BC5D-FDD41D0585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078B4-2C7C-4A6F-9CDD-23C6F82CD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B53F62-EFE1-4A92-ACED-83797DB6C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17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16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17</a:t>
            </a:r>
            <a:r>
              <a:rPr lang="ru-RU" altLang="ru-RU" b="1" dirty="0">
                <a:solidFill>
                  <a:schemeClr val="tx1"/>
                </a:solidFill>
              </a:rPr>
              <a:t>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 </a:t>
            </a:r>
            <a:r>
              <a:rPr lang="kk-KZ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>
                <a:solidFill>
                  <a:schemeClr val="tx1"/>
                </a:solidFill>
              </a:rPr>
              <a:t>. 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15-17,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5-7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18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17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января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 </a:t>
            </a:r>
            <a:r>
              <a:rPr lang="kk-KZ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15-17 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17 января, ночью 18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4779471"/>
              </p:ext>
            </p:extLst>
          </p:nvPr>
        </p:nvGraphicFramePr>
        <p:xfrm>
          <a:off x="4953000" y="4305300"/>
          <a:ext cx="4824413" cy="205994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С.Л. / </a:t>
            </a:r>
            <a:r>
              <a:rPr lang="ru-RU" altLang="ru-RU" i="1" dirty="0" smtClean="0">
                <a:solidFill>
                  <a:srgbClr val="000000"/>
                </a:solidFill>
              </a:rPr>
              <a:t>Ибраимов З.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15321</TotalTime>
  <Words>721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3005</cp:revision>
  <cp:lastPrinted>2021-07-01T09:11:30Z</cp:lastPrinted>
  <dcterms:created xsi:type="dcterms:W3CDTF">2018-03-27T06:03:00Z</dcterms:created>
  <dcterms:modified xsi:type="dcterms:W3CDTF">2023-01-16T05:18:40Z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