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7234371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21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января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</a:t>
            </a:r>
          </a:p>
          <a:p>
            <a:pPr lvl="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-23,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января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24 ч. 17 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18 января 2022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08034812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№ 29011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5386628"/>
              </p:ext>
            </p:extLst>
          </p:nvPr>
        </p:nvGraphicFramePr>
        <p:xfrm>
          <a:off x="5030050" y="4550905"/>
          <a:ext cx="4691064" cy="19494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503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1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Кан / 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16508</TotalTime>
  <Words>578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2636</cp:revision>
  <cp:lastPrinted>2021-07-01T03:56:27Z</cp:lastPrinted>
  <dcterms:created xsi:type="dcterms:W3CDTF">2018-03-27T06:03:00Z</dcterms:created>
  <dcterms:modified xsi:type="dcterms:W3CDTF">2023-01-16T07:23:11Z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