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574830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070116"/>
              </p:ext>
            </p:extLst>
          </p:nvPr>
        </p:nvGraphicFramePr>
        <p:xfrm>
          <a:off x="5025008" y="3995153"/>
          <a:ext cx="4672805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17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и утром небольшой снег. Ветер западный 9-14 м/с. Температура воздуха ночью 11-13, днем 9-11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18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западный, северо-западный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18-20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17 января, ночью 18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19430</TotalTime>
  <Words>641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3144</cp:revision>
  <cp:lastPrinted>2021-11-30T05:55:24Z</cp:lastPrinted>
  <dcterms:created xsi:type="dcterms:W3CDTF">2018-03-27T06:03:00Z</dcterms:created>
  <dcterms:modified xsi:type="dcterms:W3CDTF">2023-01-16T07:08:17Z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