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0370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36794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15810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2023-01-16T06:43:25Z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