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58682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24-26,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10-12 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22-24 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50474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</a:t>
                      </a:r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14637</TotalTime>
  <Words>580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2930</cp:revision>
  <cp:lastPrinted>2023-01-06T07:14:01Z</cp:lastPrinted>
  <dcterms:created xsi:type="dcterms:W3CDTF">2018-03-27T06:03:00Z</dcterms:created>
  <dcterms:modified xsi:type="dcterms:W3CDTF">2023-01-16T06:32:51Z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