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theme" Target="theme/theme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viewProps" Target="viewProps.xml" /><Relationship Id="rId5" Type="http://schemas.openxmlformats.org/officeDocument/2006/relationships/presProps" Target="presProps.xml" /><Relationship Id="rId4" Type="http://schemas.openxmlformats.org/officeDocument/2006/relationships/notesMaster" Target="notesMasters/notesMaster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 /><Relationship Id="rId2" Type="http://schemas.openxmlformats.org/officeDocument/2006/relationships/hyperlink" Target="mailto:pressmeteo@gmail.com" TargetMode="External" /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239579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по 21 ч. 16 января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9-14, днем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10-12, днем 5-7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 по 09 ч. 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А/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 Т.В.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13687</TotalTime>
  <Words>581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2673</cp:revision>
  <cp:lastPrinted>2021-07-01T03:56:27Z</cp:lastPrinted>
  <dcterms:created xsi:type="dcterms:W3CDTF">2018-03-27T06:03:00Z</dcterms:created>
  <dcterms:modified xsi:type="dcterms:W3CDTF">2023-01-15T08:34:34Z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