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7447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08145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15814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2023-01-15T07:13:45Z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