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67" d="100"/>
          <a:sy n="67" d="100"/>
        </p:scale>
        <p:origin x="-102" y="-6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818300632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без осадков. Ветер западный 9-14 м/с. Температура воздуха ночью 10-12, днем 5-7 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66596936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0.04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0.022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0.075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903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0.181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0.356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0.033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=""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=""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830997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Ботаева М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14528</TotalTime>
  <Words>534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2521</cp:revision>
  <cp:lastPrinted>2021-07-01T03:56:27Z</cp:lastPrinted>
  <dcterms:created xsi:type="dcterms:W3CDTF">2018-03-27T06:03:00Z</dcterms:created>
  <dcterms:modified xsi:type="dcterms:W3CDTF">2023-01-15T07:24:11Z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