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A4F7604-1382-4844-BE96-7606D388137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99533-8E6F-4D0F-A10E-51C73A7BE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D4AB6-F92E-46D1-B590-AB9EFBBCD8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CFFDA-1B3E-444C-A213-AD49AAFEF2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F7D7A-9C93-41C0-ADB8-92C9673F23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AF9D3-26DC-4DAC-82F3-1B9E747776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B6720-5588-4077-9F22-3A46A82C23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49B34-2E70-4090-96F1-81AB14BBDD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E264E-98BC-46A5-9AE4-C714B95F23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2461B-34A3-4230-9883-DD9FCE9414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9C490-8385-4AE8-8177-7FA381EEAB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50051-FD84-4F92-A7C0-D2C34B68F3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BADB526-1FB4-45C0-A1BD-DF6E2A8663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15 января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16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15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16</a:t>
            </a:r>
            <a:r>
              <a:rPr lang="ru-RU" altLang="ru-RU" b="1">
                <a:solidFill>
                  <a:schemeClr val="tx1"/>
                </a:solidFill>
              </a:rPr>
              <a:t>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 </a:t>
            </a:r>
            <a:r>
              <a:rPr lang="kk-KZ">
                <a:solidFill>
                  <a:schemeClr val="tx1"/>
                </a:solidFill>
              </a:rPr>
              <a:t>облачность, без осадков</a:t>
            </a:r>
            <a:r>
              <a:rPr lang="ru-RU">
                <a:solidFill>
                  <a:schemeClr val="tx1"/>
                </a:solidFill>
              </a:rPr>
              <a:t>. Ветер 0-5 м/с. Температура воздуха ночью 17-19, днем 7-9 мороза.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17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16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17 января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 </a:t>
            </a:r>
            <a:r>
              <a:rPr lang="kk-KZ">
                <a:solidFill>
                  <a:schemeClr val="tx1"/>
                </a:solidFill>
              </a:rPr>
              <a:t>облачность, без осадков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15-17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16 января, ночью 17 января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15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060575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280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282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5464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255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295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74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Канаева Б.К. / </a:t>
            </a:r>
            <a:r>
              <a:rPr lang="ru-RU" altLang="ru-RU" i="1">
                <a:solidFill>
                  <a:srgbClr val="000000"/>
                </a:solidFill>
              </a:rPr>
              <a:t>Нурымбеткожина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15316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3001</cp:revision>
  <cp:lastPrinted>2021-07-01T09:11:30Z</cp:lastPrinted>
  <dcterms:created xsi:type="dcterms:W3CDTF">2018-03-27T06:03:00Z</dcterms:created>
  <dcterms:modified xsi:type="dcterms:W3CDTF">2023-01-15T07:26:43Z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