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68860471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 ночью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2023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2852358"/>
              </p:ext>
            </p:extLst>
          </p:nvPr>
        </p:nvGraphicFramePr>
        <p:xfrm>
          <a:off x="5007188" y="4021384"/>
          <a:ext cx="4667576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9-14,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8-10,  днем 0-2 мороза.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9-14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Рыскельдева Н.А./Догарова Г.Е.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16156</TotalTime>
  <Words>620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2572</cp:revision>
  <cp:lastPrinted>2021-10-15T03:50:29Z</cp:lastPrinted>
  <dcterms:created xsi:type="dcterms:W3CDTF">2018-03-27T06:03:00Z</dcterms:created>
  <dcterms:modified xsi:type="dcterms:W3CDTF">2023-01-14T07:40:01Z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