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03965845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по 21 ч. 15 января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снег, низовая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8-10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 по 09 ч. 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 Ю.Ю.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13676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2670</cp:revision>
  <cp:lastPrinted>2021-07-01T03:56:27Z</cp:lastPrinted>
  <dcterms:created xsi:type="dcterms:W3CDTF">2018-03-27T06:03:00Z</dcterms:created>
  <dcterms:modified xsi:type="dcterms:W3CDTF">2023-01-14T06:54:41Z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