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82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Малоблачно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 3-8 м/с. Температура воздуха ночью 27-29, днем 10-12 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16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Малоблачно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326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14229</TotalTime>
  <Words>517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2827</cp:revision>
  <cp:lastPrinted>2021-07-01T03:56:27Z</cp:lastPrinted>
  <dcterms:created xsi:type="dcterms:W3CDTF">2018-03-27T06:03:00Z</dcterms:created>
  <dcterms:modified xsi:type="dcterms:W3CDTF">2023-01-14T07:52:52Z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