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19" autoAdjust="0"/>
    <p:restoredTop sz="99835" autoAdjust="0"/>
  </p:normalViewPr>
  <p:slideViewPr>
    <p:cSldViewPr>
      <p:cViewPr>
        <p:scale>
          <a:sx n="80" d="100"/>
          <a:sy n="80" d="100"/>
        </p:scale>
        <p:origin x="-50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30CBE7FD-D220-4B5F-9FD9-841C2D10C36D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BDFF26-5730-42FF-94CA-5106707C3A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F11CB8-D7A4-4728-9B38-C03D2BF356A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8FF55D-0EC8-4C4E-858A-F7479976D25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705C87-34D7-4264-BEF0-9291B7608E4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C859EC-8907-470B-AA0D-791608ECAD6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BDF6F-3C6E-421E-931A-65E2DB50D75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427DD4-9FC0-452A-86A3-446979FB21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42BFD-98C3-416F-9508-71AD9F8A71B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A30C96-3D09-4C56-8794-17A1BC2A22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57CA75-18F0-424F-8E58-8C3A549DB4E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ACE6A-A6A8-4ED7-B25F-057B0FBC791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EE55D351-4DF8-4904-9CC2-54A24CC62A9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14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14 января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24413" cy="17478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15 января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altLang="ru-RU" b="1">
                <a:solidFill>
                  <a:schemeClr val="tx1"/>
                </a:solidFill>
              </a:rPr>
              <a:t>14 января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>
                <a:solidFill>
                  <a:schemeClr val="tx1"/>
                </a:solidFill>
              </a:rPr>
              <a:t>15</a:t>
            </a:r>
            <a:r>
              <a:rPr lang="ru-RU" altLang="ru-RU" b="1">
                <a:solidFill>
                  <a:schemeClr val="tx1"/>
                </a:solidFill>
              </a:rPr>
              <a:t> января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>
                <a:solidFill>
                  <a:schemeClr val="tx1"/>
                </a:solidFill>
              </a:rPr>
              <a:t>Малооблачно, без осадков. Ветер 0-5 м/с. Температура воздуха ночью 20-22, днем 8-10 мороза.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16 января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15 января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16 января</a:t>
            </a:r>
          </a:p>
          <a:p>
            <a:pPr algn="just">
              <a:buFont typeface="Arial" charset="0"/>
              <a:buNone/>
            </a:pPr>
            <a:r>
              <a:rPr lang="kk-KZ" altLang="ru-RU">
                <a:solidFill>
                  <a:schemeClr val="tx1"/>
                </a:solidFill>
              </a:rPr>
              <a:t>Малооблачно, без осадков</a:t>
            </a:r>
            <a:r>
              <a:rPr lang="ru-RU" altLang="ru-RU">
                <a:solidFill>
                  <a:schemeClr val="tx1"/>
                </a:solidFill>
              </a:rPr>
              <a:t>. </a:t>
            </a:r>
            <a:r>
              <a:rPr lang="kk-KZ" altLang="ru-RU">
                <a:solidFill>
                  <a:schemeClr val="tx1"/>
                </a:solidFill>
              </a:rPr>
              <a:t>Ветер 0-5 м/с. Температура воздуха 20-22 мороза.</a:t>
            </a: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205038"/>
            <a:ext cx="4824413" cy="101758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Сутки 15 января, ночью 16 января 2023 г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накоплению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повышенный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300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/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14 января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4953000" y="4305300"/>
          <a:ext cx="4824413" cy="2054225"/>
        </p:xfrm>
        <a:graphic>
          <a:graphicData uri="http://schemas.openxmlformats.org/drawingml/2006/table">
            <a:tbl>
              <a:tblPr/>
              <a:tblGrid>
                <a:gridCol w="1951038"/>
                <a:gridCol w="1392237"/>
                <a:gridCol w="1481138"/>
              </a:tblGrid>
              <a:tr h="530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194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1,2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196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0,7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83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0,2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92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4188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0,8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255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1,3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346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0,9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213100"/>
            <a:ext cx="4824413" cy="64611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746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 Медеукова Г.А. / </a:t>
            </a:r>
            <a:r>
              <a:rPr lang="ru-RU" altLang="ru-RU" i="1">
                <a:solidFill>
                  <a:srgbClr val="000000"/>
                </a:solidFill>
              </a:rPr>
              <a:t>Нурымбеткожина Н.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15310</TotalTime>
  <Words>549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2996</cp:revision>
  <cp:lastPrinted>2021-07-01T09:11:30Z</cp:lastPrinted>
  <dcterms:created xsi:type="dcterms:W3CDTF">2018-03-27T06:03:00Z</dcterms:created>
  <dcterms:modified xsi:type="dcterms:W3CDTF">2023-01-14T07:46:35Z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