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11942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3546" y="2412544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понижений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66987" y="124635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25-27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4-16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	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Без осадков.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1805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14611</TotalTime>
  <Words>573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2927</cp:revision>
  <cp:lastPrinted>2023-01-14T05:50:05Z</cp:lastPrinted>
  <dcterms:created xsi:type="dcterms:W3CDTF">2018-03-27T06:03:00Z</dcterms:created>
  <dcterms:modified xsi:type="dcterms:W3CDTF">2023-01-14T05:50:47Z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